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92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453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85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8445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809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171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105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214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7053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284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502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933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929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387107" y="836712"/>
            <a:ext cx="8715459" cy="5728666"/>
            <a:chOff x="387107" y="836712"/>
            <a:chExt cx="8715459" cy="5728666"/>
          </a:xfrm>
        </p:grpSpPr>
        <p:grpSp>
          <p:nvGrpSpPr>
            <p:cNvPr id="2" name="Grupo 1"/>
            <p:cNvGrpSpPr/>
            <p:nvPr/>
          </p:nvGrpSpPr>
          <p:grpSpPr>
            <a:xfrm>
              <a:off x="387107" y="836712"/>
              <a:ext cx="4806690" cy="5728666"/>
              <a:chOff x="387107" y="836712"/>
              <a:chExt cx="4806690" cy="5728666"/>
            </a:xfrm>
          </p:grpSpPr>
          <p:cxnSp>
            <p:nvCxnSpPr>
              <p:cNvPr id="15" name="Conector reto 14"/>
              <p:cNvCxnSpPr/>
              <p:nvPr/>
            </p:nvCxnSpPr>
            <p:spPr>
              <a:xfrm>
                <a:off x="395536" y="1268760"/>
                <a:ext cx="43204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Retângulo 8"/>
              <p:cNvSpPr/>
              <p:nvPr/>
            </p:nvSpPr>
            <p:spPr>
              <a:xfrm>
                <a:off x="291581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" name="Retângulo 9"/>
              <p:cNvSpPr/>
              <p:nvPr/>
            </p:nvSpPr>
            <p:spPr>
              <a:xfrm>
                <a:off x="147565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Retângulo 10"/>
              <p:cNvSpPr/>
              <p:nvPr/>
            </p:nvSpPr>
            <p:spPr>
              <a:xfrm>
                <a:off x="147565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3" name="Retângulo 12"/>
              <p:cNvSpPr/>
              <p:nvPr/>
            </p:nvSpPr>
            <p:spPr>
              <a:xfrm>
                <a:off x="291581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" name="Retângulo 6"/>
              <p:cNvSpPr/>
              <p:nvPr/>
            </p:nvSpPr>
            <p:spPr>
              <a:xfrm>
                <a:off x="1840124" y="3290246"/>
                <a:ext cx="1080120" cy="3091082"/>
              </a:xfrm>
              <a:prstGeom prst="rect">
                <a:avLst/>
              </a:prstGeom>
              <a:pattFill prst="ltHorz">
                <a:fgClr>
                  <a:schemeClr val="tx1"/>
                </a:fgClr>
                <a:bgClr>
                  <a:schemeClr val="accent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" name="Cilindro 5"/>
              <p:cNvSpPr/>
              <p:nvPr/>
            </p:nvSpPr>
            <p:spPr>
              <a:xfrm>
                <a:off x="1835696" y="836712"/>
                <a:ext cx="1080120" cy="3168044"/>
              </a:xfrm>
              <a:prstGeom prst="can">
                <a:avLst/>
              </a:prstGeom>
              <a:pattFill prst="narVert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" name="Cilindro 4"/>
              <p:cNvSpPr/>
              <p:nvPr/>
            </p:nvSpPr>
            <p:spPr>
              <a:xfrm>
                <a:off x="1835696" y="836712"/>
                <a:ext cx="1080120" cy="5544616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8" name="Conector reto 17"/>
              <p:cNvCxnSpPr/>
              <p:nvPr/>
            </p:nvCxnSpPr>
            <p:spPr>
              <a:xfrm>
                <a:off x="4716016" y="1268760"/>
                <a:ext cx="0" cy="511195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aixaDeTexto 20"/>
              <p:cNvSpPr txBox="1"/>
              <p:nvPr/>
            </p:nvSpPr>
            <p:spPr>
              <a:xfrm>
                <a:off x="3491880" y="1444134"/>
                <a:ext cx="9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Furo 10”</a:t>
                </a:r>
              </a:p>
            </p:txBody>
          </p:sp>
          <p:sp>
            <p:nvSpPr>
              <p:cNvPr id="23" name="CaixaDeTexto 22"/>
              <p:cNvSpPr txBox="1"/>
              <p:nvPr/>
            </p:nvSpPr>
            <p:spPr>
              <a:xfrm>
                <a:off x="3407667" y="4835787"/>
                <a:ext cx="178613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Revestimento  6”</a:t>
                </a:r>
              </a:p>
            </p:txBody>
          </p:sp>
          <p:cxnSp>
            <p:nvCxnSpPr>
              <p:cNvPr id="24" name="Conector reto 23"/>
              <p:cNvCxnSpPr/>
              <p:nvPr/>
            </p:nvCxnSpPr>
            <p:spPr>
              <a:xfrm>
                <a:off x="3275856" y="1628800"/>
                <a:ext cx="0" cy="47525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>
              <a:xfrm>
                <a:off x="1043608" y="1461826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>
              <a:xfrm>
                <a:off x="2915816" y="1652635"/>
                <a:ext cx="63739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ector reto 38"/>
              <p:cNvCxnSpPr/>
              <p:nvPr/>
            </p:nvCxnSpPr>
            <p:spPr>
              <a:xfrm>
                <a:off x="2975619" y="5021500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ector reto 40"/>
              <p:cNvCxnSpPr/>
              <p:nvPr/>
            </p:nvCxnSpPr>
            <p:spPr>
              <a:xfrm>
                <a:off x="3275856" y="6380712"/>
                <a:ext cx="3556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CaixaDeTexto 41"/>
              <p:cNvSpPr txBox="1"/>
              <p:nvPr/>
            </p:nvSpPr>
            <p:spPr>
              <a:xfrm>
                <a:off x="387107" y="1277160"/>
                <a:ext cx="6559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10 m</a:t>
                </a:r>
              </a:p>
            </p:txBody>
          </p:sp>
          <p:sp>
            <p:nvSpPr>
              <p:cNvPr id="43" name="CaixaDeTexto 42"/>
              <p:cNvSpPr txBox="1"/>
              <p:nvPr/>
            </p:nvSpPr>
            <p:spPr>
              <a:xfrm>
                <a:off x="3631468" y="6196046"/>
                <a:ext cx="7729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mtClean="0"/>
                  <a:t>120 </a:t>
                </a:r>
                <a:r>
                  <a:rPr lang="pt-BR" dirty="0" smtClean="0"/>
                  <a:t>m</a:t>
                </a:r>
              </a:p>
            </p:txBody>
          </p:sp>
        </p:grpSp>
        <p:cxnSp>
          <p:nvCxnSpPr>
            <p:cNvPr id="44" name="Conector reto 43"/>
            <p:cNvCxnSpPr/>
            <p:nvPr/>
          </p:nvCxnSpPr>
          <p:spPr>
            <a:xfrm>
              <a:off x="5220072" y="1652635"/>
              <a:ext cx="7200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upo 49"/>
            <p:cNvGrpSpPr/>
            <p:nvPr/>
          </p:nvGrpSpPr>
          <p:grpSpPr>
            <a:xfrm>
              <a:off x="5148064" y="836712"/>
              <a:ext cx="3954502" cy="5544000"/>
              <a:chOff x="5220072" y="836712"/>
              <a:chExt cx="3954502" cy="5544000"/>
            </a:xfrm>
          </p:grpSpPr>
          <p:sp>
            <p:nvSpPr>
              <p:cNvPr id="4" name="Retângulo 3"/>
              <p:cNvSpPr/>
              <p:nvPr/>
            </p:nvSpPr>
            <p:spPr>
              <a:xfrm>
                <a:off x="5220072" y="836712"/>
                <a:ext cx="720080" cy="5544000"/>
              </a:xfrm>
              <a:prstGeom prst="rect">
                <a:avLst/>
              </a:prstGeom>
              <a:pattFill prst="pct5">
                <a:fgClr>
                  <a:schemeClr val="tx1"/>
                </a:fgClr>
                <a:bgClr>
                  <a:srgbClr val="FFFF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6" name="Retângulo 45"/>
              <p:cNvSpPr/>
              <p:nvPr/>
            </p:nvSpPr>
            <p:spPr>
              <a:xfrm>
                <a:off x="5220072" y="836712"/>
                <a:ext cx="720080" cy="81592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7" name="CaixaDeTexto 46"/>
              <p:cNvSpPr txBox="1"/>
              <p:nvPr/>
            </p:nvSpPr>
            <p:spPr>
              <a:xfrm>
                <a:off x="6039371" y="953994"/>
                <a:ext cx="3135203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Solo arenoso de coloração esbranquiçada</a:t>
                </a:r>
              </a:p>
            </p:txBody>
          </p:sp>
          <p:sp>
            <p:nvSpPr>
              <p:cNvPr id="48" name="CaixaDeTexto 47"/>
              <p:cNvSpPr txBox="1"/>
              <p:nvPr/>
            </p:nvSpPr>
            <p:spPr>
              <a:xfrm>
                <a:off x="6008797" y="3285546"/>
                <a:ext cx="313520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Arenitos e folhelhos,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18930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19</Words>
  <Application>Microsoft Office PowerPoint</Application>
  <PresentationFormat>Apresentação na tela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Agnaldo Francisco de Freitas Filho</dc:creator>
  <cp:lastModifiedBy>Agnaldo Francisco de Freitas Filho</cp:lastModifiedBy>
  <cp:revision>9</cp:revision>
  <dcterms:created xsi:type="dcterms:W3CDTF">2021-03-11T11:15:02Z</dcterms:created>
  <dcterms:modified xsi:type="dcterms:W3CDTF">2022-01-14T12:33:59Z</dcterms:modified>
</cp:coreProperties>
</file>